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5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6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8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8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00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272F-4C58-4178-9F36-A88FE5C21CD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D811-F16F-4468-8C58-5ACCED735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0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algn="l"/>
            <a:r>
              <a:rPr lang="en-US" sz="2800" dirty="0" err="1" smtClean="0"/>
              <a:t>Nombre</a:t>
            </a:r>
            <a:r>
              <a:rPr lang="en-US" sz="2800" dirty="0" smtClean="0"/>
              <a:t>: _____________________ </a:t>
            </a:r>
            <a:r>
              <a:rPr lang="en-US" sz="2800" dirty="0" err="1" smtClean="0"/>
              <a:t>Clase</a:t>
            </a:r>
            <a:r>
              <a:rPr lang="en-US" sz="2800" dirty="0" smtClean="0"/>
              <a:t>: 601</a:t>
            </a:r>
            <a:br>
              <a:rPr lang="en-US" sz="2800" dirty="0" smtClean="0"/>
            </a:br>
            <a:r>
              <a:rPr lang="en-US" sz="2800" dirty="0" err="1" smtClean="0"/>
              <a:t>Fecha</a:t>
            </a:r>
            <a:r>
              <a:rPr lang="en-US" sz="2800" dirty="0" smtClean="0"/>
              <a:t>: _______________________	</a:t>
            </a:r>
            <a:r>
              <a:rPr lang="en-US" sz="2800" b="1" dirty="0" smtClean="0"/>
              <a:t>TAREA 18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114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Replace the following with the correct SPANISH ‘PRONOMBRE’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When you talk </a:t>
            </a:r>
            <a:r>
              <a:rPr lang="en-US" sz="2400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/>
              <a:t>Manuel: </a:t>
            </a:r>
            <a:r>
              <a:rPr lang="en-US" sz="2400" dirty="0" smtClean="0"/>
              <a:t>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 </a:t>
            </a:r>
            <a:r>
              <a:rPr lang="es-ES" sz="2400" dirty="0" smtClean="0"/>
              <a:t>and </a:t>
            </a:r>
            <a:r>
              <a:rPr lang="es-ES" sz="2400" dirty="0"/>
              <a:t>Daisy: </a:t>
            </a:r>
            <a:r>
              <a:rPr lang="es-ES" sz="2400" dirty="0" smtClean="0"/>
              <a:t>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Daisy: </a:t>
            </a:r>
            <a:r>
              <a:rPr lang="es-ES" sz="2400" dirty="0" smtClean="0"/>
              <a:t>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Manuel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Manuel, Daisy, Jessica </a:t>
            </a:r>
            <a:r>
              <a:rPr lang="es-ES" sz="2400" dirty="0" smtClean="0"/>
              <a:t>and </a:t>
            </a:r>
            <a:r>
              <a:rPr lang="es-ES" sz="2400" dirty="0" err="1" smtClean="0"/>
              <a:t>yourself</a:t>
            </a:r>
            <a:r>
              <a:rPr lang="es-ES" sz="2400" dirty="0" smtClean="0"/>
              <a:t>: _______________________</a:t>
            </a:r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 </a:t>
            </a:r>
            <a:r>
              <a:rPr lang="es-ES" sz="2400" dirty="0"/>
              <a:t>M</a:t>
            </a:r>
            <a:r>
              <a:rPr lang="es-ES" sz="2400" dirty="0" smtClean="0"/>
              <a:t>r</a:t>
            </a:r>
            <a:r>
              <a:rPr lang="es-ES" sz="2400" dirty="0"/>
              <a:t>. Ruiz: 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Dra. López </a:t>
            </a:r>
            <a:r>
              <a:rPr lang="es-ES" sz="2400" dirty="0" smtClean="0"/>
              <a:t>and Dr</a:t>
            </a:r>
            <a:r>
              <a:rPr lang="es-ES" sz="2400" dirty="0"/>
              <a:t>. </a:t>
            </a:r>
            <a:r>
              <a:rPr lang="es-ES" sz="2400" dirty="0" err="1"/>
              <a:t>Marin</a:t>
            </a:r>
            <a:r>
              <a:rPr lang="es-ES" sz="2400" dirty="0"/>
              <a:t>: _________________________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about</a:t>
            </a:r>
            <a:r>
              <a:rPr lang="es-ES" sz="2400" dirty="0" smtClean="0"/>
              <a:t> </a:t>
            </a:r>
            <a:r>
              <a:rPr lang="es-ES" sz="2400" dirty="0"/>
              <a:t>Jessica: </a:t>
            </a:r>
            <a:r>
              <a:rPr lang="es-ES" sz="2400" dirty="0" smtClean="0"/>
              <a:t>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you</a:t>
            </a:r>
            <a:r>
              <a:rPr lang="es-ES" sz="2400" dirty="0" smtClean="0"/>
              <a:t> </a:t>
            </a:r>
            <a:r>
              <a:rPr lang="es-ES" sz="2400" dirty="0" err="1" smtClean="0"/>
              <a:t>talk</a:t>
            </a:r>
            <a:r>
              <a:rPr lang="es-ES" sz="2400" dirty="0" smtClean="0"/>
              <a:t> </a:t>
            </a:r>
            <a:r>
              <a:rPr lang="es-ES" sz="2400" u="sng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/>
              <a:t>Jessica </a:t>
            </a:r>
            <a:r>
              <a:rPr lang="es-ES" sz="2400" dirty="0" smtClean="0"/>
              <a:t>and Daisy</a:t>
            </a:r>
            <a:r>
              <a:rPr lang="es-ES" sz="2400" dirty="0"/>
              <a:t>: </a:t>
            </a:r>
            <a:r>
              <a:rPr lang="es-ES" sz="2400" dirty="0" smtClean="0"/>
              <a:t>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55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Nombre: _____________________ Clase: 601 Fecha: _______________________ TAREA 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_____________________ Clase: 601 Fecha: _______________________ TAREA 18</dc:title>
  <dc:creator>Helen Zumaeta</dc:creator>
  <cp:lastModifiedBy>Helen Zumaeta</cp:lastModifiedBy>
  <cp:revision>1</cp:revision>
  <dcterms:created xsi:type="dcterms:W3CDTF">2013-12-03T23:27:16Z</dcterms:created>
  <dcterms:modified xsi:type="dcterms:W3CDTF">2013-12-03T23:29:06Z</dcterms:modified>
</cp:coreProperties>
</file>